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Nunito" pitchFamily="2" charset="77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0"/>
  </p:normalViewPr>
  <p:slideViewPr>
    <p:cSldViewPr snapToGrid="0">
      <p:cViewPr varScale="1">
        <p:scale>
          <a:sx n="158" d="100"/>
          <a:sy n="158" d="100"/>
        </p:scale>
        <p:origin x="512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95f5377402_0_1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95f5377402_0_1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95f5377402_0_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95f5377402_0_2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95f5377402_0_1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95f5377402_0_1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95f5377402_0_1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95f5377402_0_1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name="adj" fmla="val 153193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3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11"/>
          <p:cNvSpPr txBox="1">
            <a:spLocks noGrp="1"/>
          </p:cNvSpPr>
          <p:nvPr>
            <p:ph type="title" hasCustomPrompt="1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>
            <a:spLocks noGrp="1"/>
          </p:cNvSpPr>
          <p:nvPr>
            <p:ph type="body" idx="1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1" name="Google Shape;121;p1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3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47;p3"/>
          <p:cNvSpPr txBox="1">
            <a:spLocks noGrp="1"/>
          </p:cNvSpPr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4" name="Google Shape;54;p4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4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2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5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1" name="Google Shape;61;p5"/>
          <p:cNvSpPr txBox="1">
            <a:spLocks noGrp="1"/>
          </p:cNvSpPr>
          <p:nvPr>
            <p:ph type="body" idx="1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5"/>
          <p:cNvSpPr txBox="1">
            <a:spLocks noGrp="1"/>
          </p:cNvSpPr>
          <p:nvPr>
            <p:ph type="body" idx="2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5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5" name="Google Shape;75;p7"/>
          <p:cNvSpPr txBox="1">
            <a:spLocks noGrp="1"/>
          </p:cNvSpPr>
          <p:nvPr>
            <p:ph type="body" idx="1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6" name="Google Shape;76;p7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name="adj" fmla="val 153193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name="adj" fmla="val 158024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8"/>
          <p:cNvSpPr txBox="1">
            <a:spLocks noGrp="1"/>
          </p:cNvSpPr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9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00" name="Google Shape;100;p9"/>
          <p:cNvSpPr txBox="1">
            <a:spLocks noGrp="1"/>
          </p:cNvSpPr>
          <p:nvPr>
            <p:ph type="subTitle" idx="1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body" idx="2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02" name="Google Shape;102;p9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sy="101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8" name="Google Shape;108;p10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hift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carla.rutgers.edu/event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>
            <a:spLocks noGrp="1"/>
          </p:cNvSpPr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to Expect Before you Get the Job: A Guide to the Academic Librarianship Hiring Process</a:t>
            </a:r>
            <a:endParaRPr/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1"/>
          </p:nvPr>
        </p:nvSpPr>
        <p:spPr>
          <a:xfrm>
            <a:off x="5060625" y="4303625"/>
            <a:ext cx="3018300" cy="69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Wednesday, March 11th, 2026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6-7pm</a:t>
            </a:r>
            <a:endParaRPr/>
          </a:p>
        </p:txBody>
      </p:sp>
      <p:pic>
        <p:nvPicPr>
          <p:cNvPr id="130" name="Google Shape;130;p13" title="SCARLA_Logo_Only_REV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09875" y="3996375"/>
            <a:ext cx="922125" cy="92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4"/>
          <p:cNvSpPr txBox="1">
            <a:spLocks noGrp="1"/>
          </p:cNvSpPr>
          <p:nvPr>
            <p:ph type="title"/>
          </p:nvPr>
        </p:nvSpPr>
        <p:spPr>
          <a:xfrm>
            <a:off x="819150" y="209445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700"/>
              <a:t>Meet Our Panelists!</a:t>
            </a:r>
            <a:endParaRPr sz="5700"/>
          </a:p>
        </p:txBody>
      </p:sp>
      <p:pic>
        <p:nvPicPr>
          <p:cNvPr id="136" name="Google Shape;136;p14" title="SCARLA_Logo_Only_REV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00250" y="3996375"/>
            <a:ext cx="922125" cy="92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15" title="lisathornton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0" y="443900"/>
            <a:ext cx="1665875" cy="166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15" title="keleepacion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67900" y="443900"/>
            <a:ext cx="1665875" cy="166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15" title="ewadziedzicelliot.jpe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40150" y="443900"/>
            <a:ext cx="1665875" cy="166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15" title="johnoliver.jpe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416350" y="2694775"/>
            <a:ext cx="1665875" cy="166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5" title="jenhunter.jpe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259750" y="2694775"/>
            <a:ext cx="1665875" cy="166587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5"/>
          <p:cNvSpPr txBox="1"/>
          <p:nvPr/>
        </p:nvSpPr>
        <p:spPr>
          <a:xfrm>
            <a:off x="608338" y="2109775"/>
            <a:ext cx="1842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Lisa Thornton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Seton Hall University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7" name="Google Shape;147;p15"/>
          <p:cNvSpPr txBox="1"/>
          <p:nvPr/>
        </p:nvSpPr>
        <p:spPr>
          <a:xfrm>
            <a:off x="3501300" y="2109775"/>
            <a:ext cx="2328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Ewa Dziedzic-Elliot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The College of New Jersey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8" name="Google Shape;148;p15"/>
          <p:cNvSpPr txBox="1"/>
          <p:nvPr/>
        </p:nvSpPr>
        <p:spPr>
          <a:xfrm>
            <a:off x="5084837" y="4360650"/>
            <a:ext cx="2328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John T. Oliver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The College of New Jersey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9" name="Google Shape;149;p15"/>
          <p:cNvSpPr txBox="1"/>
          <p:nvPr/>
        </p:nvSpPr>
        <p:spPr>
          <a:xfrm>
            <a:off x="6436387" y="2109775"/>
            <a:ext cx="2328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Kelee Pacion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Princeton University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0" name="Google Shape;150;p15"/>
          <p:cNvSpPr txBox="1"/>
          <p:nvPr/>
        </p:nvSpPr>
        <p:spPr>
          <a:xfrm>
            <a:off x="1928250" y="4360650"/>
            <a:ext cx="2328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Jen Hunter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Princeton University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51" name="Google Shape;151;p15" title="SCARLA_Logo_Only_REV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988725" y="3973375"/>
            <a:ext cx="922125" cy="92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"/>
          <p:cNvSpPr txBox="1">
            <a:spLocks noGrp="1"/>
          </p:cNvSpPr>
          <p:nvPr>
            <p:ph type="title"/>
          </p:nvPr>
        </p:nvSpPr>
        <p:spPr>
          <a:xfrm>
            <a:off x="819150" y="176075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Questions? </a:t>
            </a:r>
            <a:endParaRPr sz="46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Unmute or ask in the chat!</a:t>
            </a:r>
            <a:endParaRPr sz="4600"/>
          </a:p>
        </p:txBody>
      </p:sp>
      <p:pic>
        <p:nvPicPr>
          <p:cNvPr id="157" name="Google Shape;157;p16" title="SCARLA_Logo_Only_REV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00225" y="3961850"/>
            <a:ext cx="922125" cy="92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"/>
          <p:cNvSpPr txBox="1">
            <a:spLocks noGrp="1"/>
          </p:cNvSpPr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SCARLA Resources :)</a:t>
            </a:r>
            <a:endParaRPr/>
          </a:p>
        </p:txBody>
      </p:sp>
      <p:sp>
        <p:nvSpPr>
          <p:cNvPr id="163" name="Google Shape;163;p17"/>
          <p:cNvSpPr txBox="1">
            <a:spLocks noGrp="1"/>
          </p:cNvSpPr>
          <p:nvPr>
            <p:ph type="body" idx="1"/>
          </p:nvPr>
        </p:nvSpPr>
        <p:spPr>
          <a:xfrm>
            <a:off x="813450" y="2074975"/>
            <a:ext cx="2609700" cy="17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Feminism in Academic Librarianship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/>
              <a:t>Tuesday, April 22nd 6-7pm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/>
              <a:t>Info &amp; registration: </a:t>
            </a:r>
            <a:r>
              <a:rPr lang="en" b="1">
                <a:uFill>
                  <a:noFill/>
                </a:uFill>
                <a:hlinkClick r:id="rId3"/>
              </a:rPr>
              <a:t>https://scarla.rutgers.edu/events/</a:t>
            </a:r>
            <a:endParaRPr b="1"/>
          </a:p>
        </p:txBody>
      </p:sp>
      <p:sp>
        <p:nvSpPr>
          <p:cNvPr id="164" name="Google Shape;164;p17"/>
          <p:cNvSpPr/>
          <p:nvPr/>
        </p:nvSpPr>
        <p:spPr>
          <a:xfrm>
            <a:off x="599400" y="2007925"/>
            <a:ext cx="3037800" cy="1910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7"/>
          <p:cNvSpPr/>
          <p:nvPr/>
        </p:nvSpPr>
        <p:spPr>
          <a:xfrm>
            <a:off x="3887988" y="2007925"/>
            <a:ext cx="1526400" cy="1910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7"/>
          <p:cNvSpPr txBox="1"/>
          <p:nvPr/>
        </p:nvSpPr>
        <p:spPr>
          <a:xfrm>
            <a:off x="3931150" y="2309350"/>
            <a:ext cx="1435500" cy="11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CritLib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Date: March/April 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Topic TBD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7"/>
          <p:cNvSpPr/>
          <p:nvPr/>
        </p:nvSpPr>
        <p:spPr>
          <a:xfrm>
            <a:off x="5665175" y="2007925"/>
            <a:ext cx="2884200" cy="1910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7"/>
          <p:cNvSpPr txBox="1"/>
          <p:nvPr/>
        </p:nvSpPr>
        <p:spPr>
          <a:xfrm>
            <a:off x="5750675" y="2285725"/>
            <a:ext cx="2713200" cy="13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Join SCARLA’s listserv →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Send an email with “subscribe” in subject line to 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comminfo_scarla-join@email.rutgers.edu</a:t>
            </a:r>
            <a:endParaRPr sz="11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9" name="Google Shape;169;p17" title="SCARLA_Logo_Only_REV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00225" y="4007875"/>
            <a:ext cx="922125" cy="92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Macintosh PowerPoint</Application>
  <PresentationFormat>On-screen Show (16:9)</PresentationFormat>
  <Paragraphs>28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Nunito</vt:lpstr>
      <vt:lpstr>Shift</vt:lpstr>
      <vt:lpstr>What to Expect Before you Get the Job: A Guide to the Academic Librarianship Hiring Process</vt:lpstr>
      <vt:lpstr>Meet Our Panelists!</vt:lpstr>
      <vt:lpstr>PowerPoint Presentation</vt:lpstr>
      <vt:lpstr>Questions?  Unmute or ask in the chat!</vt:lpstr>
      <vt:lpstr>SCARLA Resources :)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Adrianna Bugliarello-Wondrich</cp:lastModifiedBy>
  <cp:revision>1</cp:revision>
  <dcterms:modified xsi:type="dcterms:W3CDTF">2026-04-09T03:23:16Z</dcterms:modified>
</cp:coreProperties>
</file>